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2" r:id="rId2"/>
    <p:sldId id="256" r:id="rId3"/>
    <p:sldId id="257" r:id="rId4"/>
    <p:sldId id="260" r:id="rId5"/>
    <p:sldId id="258" r:id="rId6"/>
    <p:sldId id="259" r:id="rId7"/>
    <p:sldId id="263" r:id="rId8"/>
    <p:sldId id="265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26416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</a:t>
            </a: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</a:p>
        </p:txBody>
      </p:sp>
    </p:spTree>
    <p:extLst>
      <p:ext uri="{BB962C8B-B14F-4D97-AF65-F5344CB8AC3E}">
        <p14:creationId xmlns:p14="http://schemas.microsoft.com/office/powerpoint/2010/main" val="1226492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298</Words>
  <Application>Microsoft Office PowerPoint</Application>
  <PresentationFormat>On-screen Show (4:3)</PresentationFormat>
  <Paragraphs>33</Paragraphs>
  <Slides>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ủng hộ TRỢ GIẢNG  Đăng ký kênh tạo động lực cho mình ra nhiều trò chơi mới bạn tôi nhé!  ( Sến xíu : yêu các bạn thật nhiều hihi :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51</cp:revision>
  <dcterms:created xsi:type="dcterms:W3CDTF">2018-03-14T16:45:16Z</dcterms:created>
  <dcterms:modified xsi:type="dcterms:W3CDTF">2020-04-07T17:28:21Z</dcterms:modified>
</cp:coreProperties>
</file>